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</p:sldIdLst>
  <p:sldSz cx="18288000" cy="10287000"/>
  <p:notesSz cx="6858000" cy="9144000"/>
  <p:embeddedFontLst>
    <p:embeddedFont>
      <p:font typeface="Lora" charset="1" panose="00000500000000000000"/>
      <p:regular r:id="rId24"/>
    </p:embeddedFont>
    <p:embeddedFont>
      <p:font typeface="DM Sans Bold" charset="1" panose="00000000000000000000"/>
      <p:regular r:id="rId25"/>
    </p:embeddedFont>
    <p:embeddedFont>
      <p:font typeface="Sloop Script Pro" charset="1" panose="00000000000000090000"/>
      <p:regular r:id="rId26"/>
    </p:embeddedFont>
    <p:embeddedFont>
      <p:font typeface="DM Sans Bold Italics" charset="1" panose="00000000000000000000"/>
      <p:regular r:id="rId27"/>
    </p:embeddedFont>
    <p:embeddedFont>
      <p:font typeface="DM Sans Italics" charset="1" panose="00000000000000000000"/>
      <p:regular r:id="rId28"/>
    </p:embeddedFont>
    <p:embeddedFont>
      <p:font typeface="Lora Bold" charset="1" panose="00000800000000000000"/>
      <p:regular r:id="rId29"/>
    </p:embeddedFont>
    <p:embeddedFont>
      <p:font typeface="DM Sans" charset="1" panose="00000000000000000000"/>
      <p:regular r:id="rId3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slides/slide10.xml" Type="http://schemas.openxmlformats.org/officeDocument/2006/relationships/slide"/><Relationship Id="rId16" Target="slides/slide11.xml" Type="http://schemas.openxmlformats.org/officeDocument/2006/relationships/slide"/><Relationship Id="rId17" Target="slides/slide12.xml" Type="http://schemas.openxmlformats.org/officeDocument/2006/relationships/slide"/><Relationship Id="rId18" Target="slides/slide13.xml" Type="http://schemas.openxmlformats.org/officeDocument/2006/relationships/slide"/><Relationship Id="rId19" Target="slides/slide14.xml" Type="http://schemas.openxmlformats.org/officeDocument/2006/relationships/slide"/><Relationship Id="rId2" Target="presProps.xml" Type="http://schemas.openxmlformats.org/officeDocument/2006/relationships/presProps"/><Relationship Id="rId20" Target="slides/slide15.xml" Type="http://schemas.openxmlformats.org/officeDocument/2006/relationships/slide"/><Relationship Id="rId21" Target="slides/slide16.xml" Type="http://schemas.openxmlformats.org/officeDocument/2006/relationships/slide"/><Relationship Id="rId22" Target="slides/slide17.xml" Type="http://schemas.openxmlformats.org/officeDocument/2006/relationships/slide"/><Relationship Id="rId23" Target="slides/slide18.xml" Type="http://schemas.openxmlformats.org/officeDocument/2006/relationships/slide"/><Relationship Id="rId24" Target="fonts/font24.fntdata" Type="http://schemas.openxmlformats.org/officeDocument/2006/relationships/font"/><Relationship Id="rId25" Target="fonts/font25.fntdata" Type="http://schemas.openxmlformats.org/officeDocument/2006/relationships/font"/><Relationship Id="rId26" Target="fonts/font26.fntdata" Type="http://schemas.openxmlformats.org/officeDocument/2006/relationships/font"/><Relationship Id="rId27" Target="fonts/font27.fntdata" Type="http://schemas.openxmlformats.org/officeDocument/2006/relationships/font"/><Relationship Id="rId28" Target="fonts/font28.fntdata" Type="http://schemas.openxmlformats.org/officeDocument/2006/relationships/font"/><Relationship Id="rId29" Target="fonts/font29.fntdata" Type="http://schemas.openxmlformats.org/officeDocument/2006/relationships/font"/><Relationship Id="rId3" Target="viewProps.xml" Type="http://schemas.openxmlformats.org/officeDocument/2006/relationships/viewProps"/><Relationship Id="rId30" Target="fonts/font30.fntdata" Type="http://schemas.openxmlformats.org/officeDocument/2006/relationships/font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Relationship Id="rId3" Target="../media/image4.sv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.png" Type="http://schemas.openxmlformats.org/officeDocument/2006/relationships/image"/><Relationship Id="rId3" Target="../media/image6.svg" Type="http://schemas.openxmlformats.org/officeDocument/2006/relationships/image"/></Relationships>
</file>

<file path=ppt/slides/_rels/slide1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Relationship Id="rId3" Target="../media/image4.svg" Type="http://schemas.openxmlformats.org/officeDocument/2006/relationships/image"/></Relationships>
</file>

<file path=ppt/slides/_rels/slide1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Relationship Id="rId3" Target="../media/image4.svg" Type="http://schemas.openxmlformats.org/officeDocument/2006/relationships/image"/></Relationships>
</file>

<file path=ppt/slides/_rels/slide1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Relationship Id="rId3" Target="../media/image4.svg" Type="http://schemas.openxmlformats.org/officeDocument/2006/relationships/image"/></Relationships>
</file>

<file path=ppt/slides/_rels/slide1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Relationship Id="rId3" Target="../media/image4.svg" Type="http://schemas.openxmlformats.org/officeDocument/2006/relationships/image"/></Relationships>
</file>

<file path=ppt/slides/_rels/slide1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Relationship Id="rId3" Target="../media/image4.svg" Type="http://schemas.openxmlformats.org/officeDocument/2006/relationships/image"/></Relationships>
</file>

<file path=ppt/slides/_rels/slide1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/Relationships>
</file>

<file path=ppt/slides/_rels/slide1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Relationship Id="rId3" Target="../media/image4.sv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524439" y="2931010"/>
            <a:ext cx="6278018" cy="76337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52331"/>
              </a:lnSpc>
            </a:pPr>
            <a:r>
              <a:rPr lang="en-US" sz="69775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K</a:t>
            </a:r>
          </a:p>
        </p:txBody>
      </p:sp>
      <p:grpSp>
        <p:nvGrpSpPr>
          <p:cNvPr name="Group 3" id="3"/>
          <p:cNvGrpSpPr/>
          <p:nvPr/>
        </p:nvGrpSpPr>
        <p:grpSpPr>
          <a:xfrm rot="0">
            <a:off x="8232585" y="1269718"/>
            <a:ext cx="9411984" cy="1014374"/>
            <a:chOff x="0" y="0"/>
            <a:chExt cx="12549311" cy="1352499"/>
          </a:xfrm>
        </p:grpSpPr>
        <p:sp>
          <p:nvSpPr>
            <p:cNvPr name="TextBox 4" id="4"/>
            <p:cNvSpPr txBox="true"/>
            <p:nvPr/>
          </p:nvSpPr>
          <p:spPr>
            <a:xfrm rot="0">
              <a:off x="4707488" y="133350"/>
              <a:ext cx="7841824" cy="121914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6671"/>
                </a:lnSpc>
              </a:pPr>
              <a:r>
                <a:rPr lang="en-US" sz="6671" b="true">
                  <a:solidFill>
                    <a:srgbClr val="000000"/>
                  </a:solidFill>
                  <a:latin typeface="DM Sans Bold"/>
                  <a:ea typeface="DM Sans Bold"/>
                  <a:cs typeface="DM Sans Bold"/>
                  <a:sym typeface="DM Sans Bold"/>
                </a:rPr>
                <a:t>DISCIPLESHIP</a:t>
              </a:r>
            </a:p>
          </p:txBody>
        </p:sp>
        <p:sp>
          <p:nvSpPr>
            <p:cNvPr name="TextBox 5" id="5"/>
            <p:cNvSpPr txBox="true"/>
            <p:nvPr/>
          </p:nvSpPr>
          <p:spPr>
            <a:xfrm rot="0">
              <a:off x="0" y="123825"/>
              <a:ext cx="4493005" cy="1219726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r">
                <a:lnSpc>
                  <a:spcPts val="6671"/>
                </a:lnSpc>
              </a:pPr>
              <a:r>
                <a:rPr lang="en-US" sz="6671">
                  <a:solidFill>
                    <a:srgbClr val="0601FF"/>
                  </a:solidFill>
                  <a:latin typeface="Sloop Script Pro"/>
                  <a:ea typeface="Sloop Script Pro"/>
                  <a:cs typeface="Sloop Script Pro"/>
                  <a:sym typeface="Sloop Script Pro"/>
                </a:rPr>
                <a:t>AG</a:t>
              </a:r>
            </a:p>
          </p:txBody>
        </p:sp>
      </p:grpSp>
      <p:sp>
        <p:nvSpPr>
          <p:cNvPr name="TextBox 6" id="6"/>
          <p:cNvSpPr txBox="true"/>
          <p:nvPr/>
        </p:nvSpPr>
        <p:spPr>
          <a:xfrm rot="0">
            <a:off x="12943674" y="2175452"/>
            <a:ext cx="4315626" cy="35435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0">
              <a:lnSpc>
                <a:spcPts val="2400"/>
              </a:lnSpc>
              <a:spcBef>
                <a:spcPct val="0"/>
              </a:spcBef>
            </a:pPr>
            <a:r>
              <a:rPr lang="en-US" sz="3200" strike="noStrike" u="none">
                <a:solidFill>
                  <a:srgbClr val="0601FF"/>
                </a:solidFill>
                <a:latin typeface="Lora"/>
                <a:ea typeface="Lora"/>
                <a:cs typeface="Lora"/>
                <a:sym typeface="Lora"/>
              </a:rPr>
              <a:t>Annual Theme 2025</a:t>
            </a:r>
          </a:p>
        </p:txBody>
      </p:sp>
      <p:sp>
        <p:nvSpPr>
          <p:cNvPr name="Freeform 7" id="7"/>
          <p:cNvSpPr/>
          <p:nvPr/>
        </p:nvSpPr>
        <p:spPr>
          <a:xfrm flipH="false" flipV="false" rot="0">
            <a:off x="524605" y="2827007"/>
            <a:ext cx="6432354" cy="5041358"/>
          </a:xfrm>
          <a:custGeom>
            <a:avLst/>
            <a:gdLst/>
            <a:ahLst/>
            <a:cxnLst/>
            <a:rect r="r" b="b" t="t" l="l"/>
            <a:pathLst>
              <a:path h="5041358" w="6432354">
                <a:moveTo>
                  <a:pt x="0" y="0"/>
                </a:moveTo>
                <a:lnTo>
                  <a:pt x="6432354" y="0"/>
                </a:lnTo>
                <a:lnTo>
                  <a:pt x="6432354" y="5041358"/>
                </a:lnTo>
                <a:lnTo>
                  <a:pt x="0" y="50413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8" id="8"/>
          <p:cNvSpPr txBox="true"/>
          <p:nvPr/>
        </p:nvSpPr>
        <p:spPr>
          <a:xfrm rot="0">
            <a:off x="7499098" y="4713186"/>
            <a:ext cx="9760202" cy="507622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12741"/>
              </a:lnSpc>
            </a:pPr>
            <a:r>
              <a:rPr lang="en-US" b="true" sz="16989" i="true" spc="-1427">
                <a:solidFill>
                  <a:srgbClr val="0601FF"/>
                </a:solidFill>
                <a:latin typeface="DM Sans Bold Italics"/>
                <a:ea typeface="DM Sans Bold Italics"/>
                <a:cs typeface="DM Sans Bold Italics"/>
                <a:sym typeface="DM Sans Bold Italics"/>
              </a:rPr>
              <a:t>KNOW</a:t>
            </a:r>
          </a:p>
          <a:p>
            <a:pPr algn="r" marL="0" indent="0" lvl="0">
              <a:lnSpc>
                <a:spcPts val="12741"/>
              </a:lnSpc>
              <a:spcBef>
                <a:spcPct val="0"/>
              </a:spcBef>
            </a:pPr>
            <a:r>
              <a:rPr lang="en-US" sz="16989" i="true" spc="-1427">
                <a:solidFill>
                  <a:srgbClr val="0601FF"/>
                </a:solidFill>
                <a:latin typeface="DM Sans Italics"/>
                <a:ea typeface="DM Sans Italics"/>
                <a:cs typeface="DM Sans Italics"/>
                <a:sym typeface="DM Sans Italics"/>
              </a:rPr>
              <a:t>the </a:t>
            </a:r>
            <a:r>
              <a:rPr lang="en-US" b="true" sz="16989" i="true" spc="-1427">
                <a:solidFill>
                  <a:srgbClr val="0601FF"/>
                </a:solidFill>
                <a:latin typeface="DM Sans Bold Italics"/>
                <a:ea typeface="DM Sans Bold Italics"/>
                <a:cs typeface="DM Sans Bold Italics"/>
                <a:sym typeface="DM Sans Bold Italics"/>
              </a:rPr>
              <a:t>HOLY SPIRIT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450190" y="4023337"/>
            <a:ext cx="15387620" cy="235462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077"/>
              </a:lnSpc>
            </a:pPr>
            <a:r>
              <a:rPr lang="en-US" b="true" sz="6077">
                <a:solidFill>
                  <a:srgbClr val="FFFFFF"/>
                </a:solidFill>
                <a:latin typeface="DM Sans Bold"/>
                <a:ea typeface="DM Sans Bold"/>
                <a:cs typeface="DM Sans Bold"/>
                <a:sym typeface="DM Sans Bold"/>
              </a:rPr>
              <a:t>SANCTIFICATION IS AN ACT OF SEPERATION FROM THAT WHICH IS EVIL, AND OF DEDICATION UNTO GOD</a:t>
            </a:r>
          </a:p>
        </p:txBody>
      </p:sp>
      <p:grpSp>
        <p:nvGrpSpPr>
          <p:cNvPr name="Group 3" id="3"/>
          <p:cNvGrpSpPr/>
          <p:nvPr/>
        </p:nvGrpSpPr>
        <p:grpSpPr>
          <a:xfrm rot="0">
            <a:off x="15637136" y="7340735"/>
            <a:ext cx="1852433" cy="2704783"/>
            <a:chOff x="0" y="0"/>
            <a:chExt cx="2469910" cy="3606378"/>
          </a:xfrm>
        </p:grpSpPr>
        <p:sp>
          <p:nvSpPr>
            <p:cNvPr name="TextBox 4" id="4"/>
            <p:cNvSpPr txBox="true"/>
            <p:nvPr/>
          </p:nvSpPr>
          <p:spPr>
            <a:xfrm rot="0">
              <a:off x="339317" y="752475"/>
              <a:ext cx="2130593" cy="285390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13319"/>
                </a:lnSpc>
              </a:pPr>
              <a:r>
                <a:rPr lang="en-US" sz="17759">
                  <a:solidFill>
                    <a:srgbClr val="FFFFFF"/>
                  </a:solidFill>
                  <a:latin typeface="Lora"/>
                  <a:ea typeface="Lora"/>
                  <a:cs typeface="Lora"/>
                  <a:sym typeface="Lora"/>
                </a:rPr>
                <a:t>K</a:t>
              </a:r>
            </a:p>
          </p:txBody>
        </p:sp>
        <p:sp>
          <p:nvSpPr>
            <p:cNvPr name="Freeform 5" id="5"/>
            <p:cNvSpPr/>
            <p:nvPr/>
          </p:nvSpPr>
          <p:spPr>
            <a:xfrm flipH="false" flipV="false" rot="0">
              <a:off x="0" y="979720"/>
              <a:ext cx="2182971" cy="1710903"/>
            </a:xfrm>
            <a:custGeom>
              <a:avLst/>
              <a:gdLst/>
              <a:ahLst/>
              <a:cxnLst/>
              <a:rect r="r" b="b" t="t" l="l"/>
              <a:pathLst>
                <a:path h="1710903" w="2182971">
                  <a:moveTo>
                    <a:pt x="0" y="0"/>
                  </a:moveTo>
                  <a:lnTo>
                    <a:pt x="2182971" y="0"/>
                  </a:lnTo>
                  <a:lnTo>
                    <a:pt x="2182971" y="1710903"/>
                  </a:lnTo>
                  <a:lnTo>
                    <a:pt x="0" y="171090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</p:grp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601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5637136" y="7340735"/>
            <a:ext cx="1852433" cy="2704783"/>
            <a:chOff x="0" y="0"/>
            <a:chExt cx="2469910" cy="3606378"/>
          </a:xfrm>
        </p:grpSpPr>
        <p:sp>
          <p:nvSpPr>
            <p:cNvPr name="TextBox 3" id="3"/>
            <p:cNvSpPr txBox="true"/>
            <p:nvPr/>
          </p:nvSpPr>
          <p:spPr>
            <a:xfrm rot="0">
              <a:off x="339317" y="752475"/>
              <a:ext cx="2130593" cy="285390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13319"/>
                </a:lnSpc>
              </a:pPr>
              <a:r>
                <a:rPr lang="en-US" sz="17759">
                  <a:solidFill>
                    <a:srgbClr val="000000"/>
                  </a:solidFill>
                  <a:latin typeface="Lora"/>
                  <a:ea typeface="Lora"/>
                  <a:cs typeface="Lora"/>
                  <a:sym typeface="Lora"/>
                </a:rPr>
                <a:t>K</a:t>
              </a:r>
            </a:p>
          </p:txBody>
        </p:sp>
        <p:sp>
          <p:nvSpPr>
            <p:cNvPr name="Freeform 4" id="4"/>
            <p:cNvSpPr/>
            <p:nvPr/>
          </p:nvSpPr>
          <p:spPr>
            <a:xfrm flipH="false" flipV="false" rot="0">
              <a:off x="0" y="979720"/>
              <a:ext cx="2182971" cy="1710903"/>
            </a:xfrm>
            <a:custGeom>
              <a:avLst/>
              <a:gdLst/>
              <a:ahLst/>
              <a:cxnLst/>
              <a:rect r="r" b="b" t="t" l="l"/>
              <a:pathLst>
                <a:path h="1710903" w="2182971">
                  <a:moveTo>
                    <a:pt x="0" y="0"/>
                  </a:moveTo>
                  <a:lnTo>
                    <a:pt x="2182971" y="0"/>
                  </a:lnTo>
                  <a:lnTo>
                    <a:pt x="2182971" y="1710903"/>
                  </a:lnTo>
                  <a:lnTo>
                    <a:pt x="0" y="171090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</p:grpSp>
      <p:sp>
        <p:nvSpPr>
          <p:cNvPr name="TextBox 5" id="5"/>
          <p:cNvSpPr txBox="true"/>
          <p:nvPr/>
        </p:nvSpPr>
        <p:spPr>
          <a:xfrm rot="0">
            <a:off x="3255964" y="914400"/>
            <a:ext cx="11776073" cy="9958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8108"/>
              </a:lnSpc>
              <a:spcBef>
                <a:spcPct val="0"/>
              </a:spcBef>
            </a:pPr>
            <a:r>
              <a:rPr lang="en-US" sz="5791">
                <a:solidFill>
                  <a:srgbClr val="FFFFFF"/>
                </a:solidFill>
                <a:latin typeface="DM Sans"/>
                <a:ea typeface="DM Sans"/>
                <a:cs typeface="DM Sans"/>
                <a:sym typeface="DM Sans"/>
              </a:rPr>
              <a:t>PHRASES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5583049" y="2580713"/>
            <a:ext cx="7121901" cy="528749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289"/>
              </a:lnSpc>
            </a:pPr>
            <a:r>
              <a:rPr lang="en-US" b="true" sz="8289">
                <a:solidFill>
                  <a:srgbClr val="FFFFFF"/>
                </a:solidFill>
                <a:latin typeface="DM Sans Bold"/>
                <a:ea typeface="DM Sans Bold"/>
                <a:cs typeface="DM Sans Bold"/>
                <a:sym typeface="DM Sans Bold"/>
              </a:rPr>
              <a:t>LIBERATING</a:t>
            </a:r>
          </a:p>
          <a:p>
            <a:pPr algn="ctr">
              <a:lnSpc>
                <a:spcPts val="8289"/>
              </a:lnSpc>
            </a:pPr>
            <a:r>
              <a:rPr lang="en-US" b="true" sz="8289">
                <a:solidFill>
                  <a:srgbClr val="FFFFFF"/>
                </a:solidFill>
                <a:latin typeface="DM Sans Bold"/>
                <a:ea typeface="DM Sans Bold"/>
                <a:cs typeface="DM Sans Bold"/>
                <a:sym typeface="DM Sans Bold"/>
              </a:rPr>
              <a:t>SEPARATING</a:t>
            </a:r>
          </a:p>
          <a:p>
            <a:pPr algn="ctr">
              <a:lnSpc>
                <a:spcPts val="8289"/>
              </a:lnSpc>
            </a:pPr>
            <a:r>
              <a:rPr lang="en-US" b="true" sz="8289">
                <a:solidFill>
                  <a:srgbClr val="FFFFFF"/>
                </a:solidFill>
                <a:latin typeface="DM Sans Bold"/>
                <a:ea typeface="DM Sans Bold"/>
                <a:cs typeface="DM Sans Bold"/>
                <a:sym typeface="DM Sans Bold"/>
              </a:rPr>
              <a:t>RENEWING</a:t>
            </a:r>
          </a:p>
          <a:p>
            <a:pPr algn="ctr">
              <a:lnSpc>
                <a:spcPts val="8289"/>
              </a:lnSpc>
            </a:pPr>
            <a:r>
              <a:rPr lang="en-US" b="true" sz="8289">
                <a:solidFill>
                  <a:srgbClr val="FFFFFF"/>
                </a:solidFill>
                <a:latin typeface="DM Sans Bold"/>
                <a:ea typeface="DM Sans Bold"/>
                <a:cs typeface="DM Sans Bold"/>
                <a:sym typeface="DM Sans Bold"/>
              </a:rPr>
              <a:t>PRODUCING</a:t>
            </a:r>
          </a:p>
          <a:p>
            <a:pPr algn="ctr" marL="0" indent="0" lvl="0">
              <a:lnSpc>
                <a:spcPts val="8289"/>
              </a:lnSpc>
              <a:spcBef>
                <a:spcPct val="0"/>
              </a:spcBef>
            </a:pPr>
            <a:r>
              <a:rPr lang="en-US" b="true" sz="8289">
                <a:solidFill>
                  <a:srgbClr val="FFFFFF"/>
                </a:solidFill>
                <a:latin typeface="DM Sans Bold"/>
                <a:ea typeface="DM Sans Bold"/>
                <a:cs typeface="DM Sans Bold"/>
                <a:sym typeface="DM Sans Bold"/>
              </a:rPr>
              <a:t>ENABLING</a:t>
            </a:r>
          </a:p>
        </p:txBody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450190" y="4023337"/>
            <a:ext cx="15387620" cy="235462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077"/>
              </a:lnSpc>
            </a:pPr>
            <a:r>
              <a:rPr lang="en-US" b="true" sz="6077">
                <a:solidFill>
                  <a:srgbClr val="FFFFFF"/>
                </a:solidFill>
                <a:latin typeface="DM Sans Bold"/>
                <a:ea typeface="DM Sans Bold"/>
                <a:cs typeface="DM Sans Bold"/>
                <a:sym typeface="DM Sans Bold"/>
              </a:rPr>
              <a:t>SANCTIFICATION WAS GOD’S WILL &amp; PURPOSE FOR THE ISREALITES IN THE OLD TESTAMENT</a:t>
            </a:r>
          </a:p>
        </p:txBody>
      </p:sp>
      <p:grpSp>
        <p:nvGrpSpPr>
          <p:cNvPr name="Group 3" id="3"/>
          <p:cNvGrpSpPr/>
          <p:nvPr/>
        </p:nvGrpSpPr>
        <p:grpSpPr>
          <a:xfrm rot="0">
            <a:off x="15637136" y="7340735"/>
            <a:ext cx="1852433" cy="2704783"/>
            <a:chOff x="0" y="0"/>
            <a:chExt cx="2469910" cy="3606378"/>
          </a:xfrm>
        </p:grpSpPr>
        <p:sp>
          <p:nvSpPr>
            <p:cNvPr name="TextBox 4" id="4"/>
            <p:cNvSpPr txBox="true"/>
            <p:nvPr/>
          </p:nvSpPr>
          <p:spPr>
            <a:xfrm rot="0">
              <a:off x="339317" y="752475"/>
              <a:ext cx="2130593" cy="285390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13319"/>
                </a:lnSpc>
              </a:pPr>
              <a:r>
                <a:rPr lang="en-US" sz="17759">
                  <a:solidFill>
                    <a:srgbClr val="FFFFFF"/>
                  </a:solidFill>
                  <a:latin typeface="Lora"/>
                  <a:ea typeface="Lora"/>
                  <a:cs typeface="Lora"/>
                  <a:sym typeface="Lora"/>
                </a:rPr>
                <a:t>K</a:t>
              </a:r>
            </a:p>
          </p:txBody>
        </p:sp>
        <p:sp>
          <p:nvSpPr>
            <p:cNvPr name="Freeform 5" id="5"/>
            <p:cNvSpPr/>
            <p:nvPr/>
          </p:nvSpPr>
          <p:spPr>
            <a:xfrm flipH="false" flipV="false" rot="0">
              <a:off x="0" y="979720"/>
              <a:ext cx="2182971" cy="1710903"/>
            </a:xfrm>
            <a:custGeom>
              <a:avLst/>
              <a:gdLst/>
              <a:ahLst/>
              <a:cxnLst/>
              <a:rect r="r" b="b" t="t" l="l"/>
              <a:pathLst>
                <a:path h="1710903" w="2182971">
                  <a:moveTo>
                    <a:pt x="0" y="0"/>
                  </a:moveTo>
                  <a:lnTo>
                    <a:pt x="2182971" y="0"/>
                  </a:lnTo>
                  <a:lnTo>
                    <a:pt x="2182971" y="1710903"/>
                  </a:lnTo>
                  <a:lnTo>
                    <a:pt x="0" y="171090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</p:grp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450190" y="4409095"/>
            <a:ext cx="15387620" cy="158310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077"/>
              </a:lnSpc>
            </a:pPr>
            <a:r>
              <a:rPr lang="en-US" b="true" sz="6077">
                <a:solidFill>
                  <a:srgbClr val="FFFFFF"/>
                </a:solidFill>
                <a:latin typeface="DM Sans Bold"/>
                <a:ea typeface="DM Sans Bold"/>
                <a:cs typeface="DM Sans Bold"/>
                <a:sym typeface="DM Sans Bold"/>
              </a:rPr>
              <a:t>GOD’S CHILDREN ACHIEVE SANCTIFICATION BY...</a:t>
            </a:r>
          </a:p>
        </p:txBody>
      </p:sp>
      <p:grpSp>
        <p:nvGrpSpPr>
          <p:cNvPr name="Group 3" id="3"/>
          <p:cNvGrpSpPr/>
          <p:nvPr/>
        </p:nvGrpSpPr>
        <p:grpSpPr>
          <a:xfrm rot="0">
            <a:off x="15637136" y="7340735"/>
            <a:ext cx="1852433" cy="2704783"/>
            <a:chOff x="0" y="0"/>
            <a:chExt cx="2469910" cy="3606378"/>
          </a:xfrm>
        </p:grpSpPr>
        <p:sp>
          <p:nvSpPr>
            <p:cNvPr name="TextBox 4" id="4"/>
            <p:cNvSpPr txBox="true"/>
            <p:nvPr/>
          </p:nvSpPr>
          <p:spPr>
            <a:xfrm rot="0">
              <a:off x="339317" y="752475"/>
              <a:ext cx="2130593" cy="285390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13319"/>
                </a:lnSpc>
              </a:pPr>
              <a:r>
                <a:rPr lang="en-US" sz="17759">
                  <a:solidFill>
                    <a:srgbClr val="FFFFFF"/>
                  </a:solidFill>
                  <a:latin typeface="Lora"/>
                  <a:ea typeface="Lora"/>
                  <a:cs typeface="Lora"/>
                  <a:sym typeface="Lora"/>
                </a:rPr>
                <a:t>K</a:t>
              </a:r>
            </a:p>
          </p:txBody>
        </p:sp>
        <p:sp>
          <p:nvSpPr>
            <p:cNvPr name="Freeform 5" id="5"/>
            <p:cNvSpPr/>
            <p:nvPr/>
          </p:nvSpPr>
          <p:spPr>
            <a:xfrm flipH="false" flipV="false" rot="0">
              <a:off x="0" y="979720"/>
              <a:ext cx="2182971" cy="1710903"/>
            </a:xfrm>
            <a:custGeom>
              <a:avLst/>
              <a:gdLst/>
              <a:ahLst/>
              <a:cxnLst/>
              <a:rect r="r" b="b" t="t" l="l"/>
              <a:pathLst>
                <a:path h="1710903" w="2182971">
                  <a:moveTo>
                    <a:pt x="0" y="0"/>
                  </a:moveTo>
                  <a:lnTo>
                    <a:pt x="2182971" y="0"/>
                  </a:lnTo>
                  <a:lnTo>
                    <a:pt x="2182971" y="1710903"/>
                  </a:lnTo>
                  <a:lnTo>
                    <a:pt x="0" y="171090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</p:grpSp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450190" y="4409095"/>
            <a:ext cx="15387620" cy="158310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077"/>
              </a:lnSpc>
            </a:pPr>
            <a:r>
              <a:rPr lang="en-US" b="true" sz="6077">
                <a:solidFill>
                  <a:srgbClr val="FFFFFF"/>
                </a:solidFill>
                <a:latin typeface="DM Sans Bold"/>
                <a:ea typeface="DM Sans Bold"/>
                <a:cs typeface="DM Sans Bold"/>
                <a:sym typeface="DM Sans Bold"/>
              </a:rPr>
              <a:t>SANCTIFICATION IS BOTH A WORK OF GOD AND A WORK OF HIS PEOPLE</a:t>
            </a:r>
          </a:p>
        </p:txBody>
      </p:sp>
      <p:grpSp>
        <p:nvGrpSpPr>
          <p:cNvPr name="Group 3" id="3"/>
          <p:cNvGrpSpPr/>
          <p:nvPr/>
        </p:nvGrpSpPr>
        <p:grpSpPr>
          <a:xfrm rot="0">
            <a:off x="15637136" y="7340735"/>
            <a:ext cx="1852433" cy="2704783"/>
            <a:chOff x="0" y="0"/>
            <a:chExt cx="2469910" cy="3606378"/>
          </a:xfrm>
        </p:grpSpPr>
        <p:sp>
          <p:nvSpPr>
            <p:cNvPr name="TextBox 4" id="4"/>
            <p:cNvSpPr txBox="true"/>
            <p:nvPr/>
          </p:nvSpPr>
          <p:spPr>
            <a:xfrm rot="0">
              <a:off x="339317" y="752475"/>
              <a:ext cx="2130593" cy="285390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13319"/>
                </a:lnSpc>
              </a:pPr>
              <a:r>
                <a:rPr lang="en-US" sz="17759">
                  <a:solidFill>
                    <a:srgbClr val="FFFFFF"/>
                  </a:solidFill>
                  <a:latin typeface="Lora"/>
                  <a:ea typeface="Lora"/>
                  <a:cs typeface="Lora"/>
                  <a:sym typeface="Lora"/>
                </a:rPr>
                <a:t>K</a:t>
              </a:r>
            </a:p>
          </p:txBody>
        </p:sp>
        <p:sp>
          <p:nvSpPr>
            <p:cNvPr name="Freeform 5" id="5"/>
            <p:cNvSpPr/>
            <p:nvPr/>
          </p:nvSpPr>
          <p:spPr>
            <a:xfrm flipH="false" flipV="false" rot="0">
              <a:off x="0" y="979720"/>
              <a:ext cx="2182971" cy="1710903"/>
            </a:xfrm>
            <a:custGeom>
              <a:avLst/>
              <a:gdLst/>
              <a:ahLst/>
              <a:cxnLst/>
              <a:rect r="r" b="b" t="t" l="l"/>
              <a:pathLst>
                <a:path h="1710903" w="2182971">
                  <a:moveTo>
                    <a:pt x="0" y="0"/>
                  </a:moveTo>
                  <a:lnTo>
                    <a:pt x="2182971" y="0"/>
                  </a:lnTo>
                  <a:lnTo>
                    <a:pt x="2182971" y="1710903"/>
                  </a:lnTo>
                  <a:lnTo>
                    <a:pt x="0" y="171090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</p:grpSp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450190" y="4409095"/>
            <a:ext cx="15387620" cy="158310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077"/>
              </a:lnSpc>
            </a:pPr>
            <a:r>
              <a:rPr lang="en-US" b="true" sz="6077">
                <a:solidFill>
                  <a:srgbClr val="FFFFFF"/>
                </a:solidFill>
                <a:latin typeface="DM Sans Bold"/>
                <a:ea typeface="DM Sans Bold"/>
                <a:cs typeface="DM Sans Bold"/>
                <a:sym typeface="DM Sans Bold"/>
              </a:rPr>
              <a:t>TRUE SANCTIFICATION REQUIRES THAT BELIEVERS...</a:t>
            </a:r>
          </a:p>
        </p:txBody>
      </p:sp>
      <p:grpSp>
        <p:nvGrpSpPr>
          <p:cNvPr name="Group 3" id="3"/>
          <p:cNvGrpSpPr/>
          <p:nvPr/>
        </p:nvGrpSpPr>
        <p:grpSpPr>
          <a:xfrm rot="0">
            <a:off x="15637136" y="7340735"/>
            <a:ext cx="1852433" cy="2704783"/>
            <a:chOff x="0" y="0"/>
            <a:chExt cx="2469910" cy="3606378"/>
          </a:xfrm>
        </p:grpSpPr>
        <p:sp>
          <p:nvSpPr>
            <p:cNvPr name="TextBox 4" id="4"/>
            <p:cNvSpPr txBox="true"/>
            <p:nvPr/>
          </p:nvSpPr>
          <p:spPr>
            <a:xfrm rot="0">
              <a:off x="339317" y="752475"/>
              <a:ext cx="2130593" cy="285390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13319"/>
                </a:lnSpc>
              </a:pPr>
              <a:r>
                <a:rPr lang="en-US" sz="17759">
                  <a:solidFill>
                    <a:srgbClr val="FFFFFF"/>
                  </a:solidFill>
                  <a:latin typeface="Lora"/>
                  <a:ea typeface="Lora"/>
                  <a:cs typeface="Lora"/>
                  <a:sym typeface="Lora"/>
                </a:rPr>
                <a:t>K</a:t>
              </a:r>
            </a:p>
          </p:txBody>
        </p:sp>
        <p:sp>
          <p:nvSpPr>
            <p:cNvPr name="Freeform 5" id="5"/>
            <p:cNvSpPr/>
            <p:nvPr/>
          </p:nvSpPr>
          <p:spPr>
            <a:xfrm flipH="false" flipV="false" rot="0">
              <a:off x="0" y="979720"/>
              <a:ext cx="2182971" cy="1710903"/>
            </a:xfrm>
            <a:custGeom>
              <a:avLst/>
              <a:gdLst/>
              <a:ahLst/>
              <a:cxnLst/>
              <a:rect r="r" b="b" t="t" l="l"/>
              <a:pathLst>
                <a:path h="1710903" w="2182971">
                  <a:moveTo>
                    <a:pt x="0" y="0"/>
                  </a:moveTo>
                  <a:lnTo>
                    <a:pt x="2182971" y="0"/>
                  </a:lnTo>
                  <a:lnTo>
                    <a:pt x="2182971" y="1710903"/>
                  </a:lnTo>
                  <a:lnTo>
                    <a:pt x="0" y="171090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</p:grpSp>
    </p:spTree>
  </p:cSld>
  <p:clrMapOvr>
    <a:masterClrMapping/>
  </p:clrMapOvr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450190" y="4794853"/>
            <a:ext cx="15387620" cy="8115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077"/>
              </a:lnSpc>
            </a:pPr>
            <a:r>
              <a:rPr lang="en-US" b="true" sz="6077">
                <a:solidFill>
                  <a:srgbClr val="FFFFFF"/>
                </a:solidFill>
                <a:latin typeface="DM Sans Bold"/>
                <a:ea typeface="DM Sans Bold"/>
                <a:cs typeface="DM Sans Bold"/>
                <a:sym typeface="DM Sans Bold"/>
              </a:rPr>
              <a:t>EXPERIENTIAL SANCTIFICATION</a:t>
            </a:r>
          </a:p>
        </p:txBody>
      </p:sp>
      <p:grpSp>
        <p:nvGrpSpPr>
          <p:cNvPr name="Group 3" id="3"/>
          <p:cNvGrpSpPr/>
          <p:nvPr/>
        </p:nvGrpSpPr>
        <p:grpSpPr>
          <a:xfrm rot="0">
            <a:off x="15637136" y="7340735"/>
            <a:ext cx="1852433" cy="2704783"/>
            <a:chOff x="0" y="0"/>
            <a:chExt cx="2469910" cy="3606378"/>
          </a:xfrm>
        </p:grpSpPr>
        <p:sp>
          <p:nvSpPr>
            <p:cNvPr name="TextBox 4" id="4"/>
            <p:cNvSpPr txBox="true"/>
            <p:nvPr/>
          </p:nvSpPr>
          <p:spPr>
            <a:xfrm rot="0">
              <a:off x="339317" y="752475"/>
              <a:ext cx="2130593" cy="285390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13319"/>
                </a:lnSpc>
              </a:pPr>
              <a:r>
                <a:rPr lang="en-US" sz="17759">
                  <a:solidFill>
                    <a:srgbClr val="FFFFFF"/>
                  </a:solidFill>
                  <a:latin typeface="Lora"/>
                  <a:ea typeface="Lora"/>
                  <a:cs typeface="Lora"/>
                  <a:sym typeface="Lora"/>
                </a:rPr>
                <a:t>K</a:t>
              </a:r>
            </a:p>
          </p:txBody>
        </p:sp>
        <p:sp>
          <p:nvSpPr>
            <p:cNvPr name="Freeform 5" id="5"/>
            <p:cNvSpPr/>
            <p:nvPr/>
          </p:nvSpPr>
          <p:spPr>
            <a:xfrm flipH="false" flipV="false" rot="0">
              <a:off x="0" y="979720"/>
              <a:ext cx="2182971" cy="1710903"/>
            </a:xfrm>
            <a:custGeom>
              <a:avLst/>
              <a:gdLst/>
              <a:ahLst/>
              <a:cxnLst/>
              <a:rect r="r" b="b" t="t" l="l"/>
              <a:pathLst>
                <a:path h="1710903" w="2182971">
                  <a:moveTo>
                    <a:pt x="0" y="0"/>
                  </a:moveTo>
                  <a:lnTo>
                    <a:pt x="2182971" y="0"/>
                  </a:lnTo>
                  <a:lnTo>
                    <a:pt x="2182971" y="1710903"/>
                  </a:lnTo>
                  <a:lnTo>
                    <a:pt x="0" y="171090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</p:grpSp>
    </p:spTree>
  </p:cSld>
  <p:clrMapOvr>
    <a:masterClrMapping/>
  </p:clrMapOvr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028700" y="4910835"/>
            <a:ext cx="14619193" cy="25342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1069197" indent="-534598" lvl="1">
              <a:lnSpc>
                <a:spcPts val="4952"/>
              </a:lnSpc>
              <a:buFont typeface="Arial"/>
              <a:buChar char="•"/>
            </a:pPr>
            <a:r>
              <a:rPr lang="en-US" b="true" sz="4952" i="true">
                <a:solidFill>
                  <a:srgbClr val="000000"/>
                </a:solidFill>
                <a:latin typeface="DM Sans Bold Italics"/>
                <a:ea typeface="DM Sans Bold Italics"/>
                <a:cs typeface="DM Sans Bold Italics"/>
                <a:sym typeface="DM Sans Bold Italics"/>
              </a:rPr>
              <a:t>THE HOLY SPIRIT IS GOD</a:t>
            </a:r>
          </a:p>
          <a:p>
            <a:pPr algn="l" marL="1069197" indent="-534598" lvl="1">
              <a:lnSpc>
                <a:spcPts val="4952"/>
              </a:lnSpc>
              <a:buFont typeface="Arial"/>
              <a:buChar char="•"/>
            </a:pPr>
            <a:r>
              <a:rPr lang="en-US" b="true" sz="4952" i="true">
                <a:solidFill>
                  <a:srgbClr val="000000"/>
                </a:solidFill>
                <a:latin typeface="DM Sans Bold Italics"/>
                <a:ea typeface="DM Sans Bold Italics"/>
                <a:cs typeface="DM Sans Bold Italics"/>
                <a:sym typeface="DM Sans Bold Italics"/>
              </a:rPr>
              <a:t>THE HOLY SPIRIT IS A PERSON</a:t>
            </a:r>
          </a:p>
          <a:p>
            <a:pPr algn="l" marL="1069197" indent="-534598" lvl="1">
              <a:lnSpc>
                <a:spcPts val="4952"/>
              </a:lnSpc>
              <a:buFont typeface="Arial"/>
              <a:buChar char="•"/>
            </a:pPr>
            <a:r>
              <a:rPr lang="en-US" b="true" sz="4952" i="true">
                <a:solidFill>
                  <a:srgbClr val="000000"/>
                </a:solidFill>
                <a:latin typeface="DM Sans Bold Italics"/>
                <a:ea typeface="DM Sans Bold Italics"/>
                <a:cs typeface="DM Sans Bold Italics"/>
                <a:sym typeface="DM Sans Bold Italics"/>
              </a:rPr>
              <a:t>THE HOLY SPIRIT PROVIDES EMPOWERMENT</a:t>
            </a:r>
          </a:p>
          <a:p>
            <a:pPr algn="l" marL="1069197" indent="-534598" lvl="1">
              <a:lnSpc>
                <a:spcPts val="4952"/>
              </a:lnSpc>
              <a:buFont typeface="Arial"/>
              <a:buChar char="•"/>
            </a:pPr>
            <a:r>
              <a:rPr lang="en-US" b="true" sz="4952" i="true">
                <a:solidFill>
                  <a:srgbClr val="000000"/>
                </a:solidFill>
                <a:latin typeface="DM Sans Bold Italics"/>
                <a:ea typeface="DM Sans Bold Italics"/>
                <a:cs typeface="DM Sans Bold Italics"/>
                <a:sym typeface="DM Sans Bold Italics"/>
              </a:rPr>
              <a:t>THE HOLY SPIRIT PURIFIES</a:t>
            </a:r>
          </a:p>
        </p:txBody>
      </p:sp>
      <p:grpSp>
        <p:nvGrpSpPr>
          <p:cNvPr name="Group 3" id="3"/>
          <p:cNvGrpSpPr/>
          <p:nvPr/>
        </p:nvGrpSpPr>
        <p:grpSpPr>
          <a:xfrm rot="0">
            <a:off x="15637136" y="7340735"/>
            <a:ext cx="1852433" cy="2704783"/>
            <a:chOff x="0" y="0"/>
            <a:chExt cx="2469910" cy="3606378"/>
          </a:xfrm>
        </p:grpSpPr>
        <p:sp>
          <p:nvSpPr>
            <p:cNvPr name="TextBox 4" id="4"/>
            <p:cNvSpPr txBox="true"/>
            <p:nvPr/>
          </p:nvSpPr>
          <p:spPr>
            <a:xfrm rot="0">
              <a:off x="339317" y="752475"/>
              <a:ext cx="2130593" cy="285390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13319"/>
                </a:lnSpc>
              </a:pPr>
              <a:r>
                <a:rPr lang="en-US" sz="17759">
                  <a:solidFill>
                    <a:srgbClr val="000000"/>
                  </a:solidFill>
                  <a:latin typeface="Lora"/>
                  <a:ea typeface="Lora"/>
                  <a:cs typeface="Lora"/>
                  <a:sym typeface="Lora"/>
                </a:rPr>
                <a:t>K</a:t>
              </a:r>
            </a:p>
          </p:txBody>
        </p:sp>
        <p:sp>
          <p:nvSpPr>
            <p:cNvPr name="Freeform 5" id="5"/>
            <p:cNvSpPr/>
            <p:nvPr/>
          </p:nvSpPr>
          <p:spPr>
            <a:xfrm flipH="false" flipV="false" rot="0">
              <a:off x="0" y="979720"/>
              <a:ext cx="2182971" cy="1710903"/>
            </a:xfrm>
            <a:custGeom>
              <a:avLst/>
              <a:gdLst/>
              <a:ahLst/>
              <a:cxnLst/>
              <a:rect r="r" b="b" t="t" l="l"/>
              <a:pathLst>
                <a:path h="1710903" w="2182971">
                  <a:moveTo>
                    <a:pt x="0" y="0"/>
                  </a:moveTo>
                  <a:lnTo>
                    <a:pt x="2182971" y="0"/>
                  </a:lnTo>
                  <a:lnTo>
                    <a:pt x="2182971" y="1710903"/>
                  </a:lnTo>
                  <a:lnTo>
                    <a:pt x="0" y="171090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</p:grpSp>
      <p:sp>
        <p:nvSpPr>
          <p:cNvPr name="TextBox 6" id="6"/>
          <p:cNvSpPr txBox="true"/>
          <p:nvPr/>
        </p:nvSpPr>
        <p:spPr>
          <a:xfrm rot="0">
            <a:off x="1175732" y="2956250"/>
            <a:ext cx="15387620" cy="158310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077"/>
              </a:lnSpc>
            </a:pPr>
            <a:r>
              <a:rPr lang="en-US" sz="6077" b="true">
                <a:solidFill>
                  <a:srgbClr val="0601FF"/>
                </a:solidFill>
                <a:latin typeface="DM Sans Bold"/>
                <a:ea typeface="DM Sans Bold"/>
                <a:cs typeface="DM Sans Bold"/>
                <a:sym typeface="DM Sans Bold"/>
              </a:rPr>
              <a:t>THE MESSAGE OF THE BIBLE, CREED, AND FUNDAMENTAL TRUTHS IS THAT...</a:t>
            </a:r>
          </a:p>
        </p:txBody>
      </p:sp>
    </p:spTree>
  </p:cSld>
  <p:clrMapOvr>
    <a:masterClrMapping/>
  </p:clrMapOvr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524439" y="2931010"/>
            <a:ext cx="6278018" cy="76337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52331"/>
              </a:lnSpc>
            </a:pPr>
            <a:r>
              <a:rPr lang="en-US" sz="69775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K</a:t>
            </a:r>
          </a:p>
        </p:txBody>
      </p:sp>
      <p:grpSp>
        <p:nvGrpSpPr>
          <p:cNvPr name="Group 3" id="3"/>
          <p:cNvGrpSpPr/>
          <p:nvPr/>
        </p:nvGrpSpPr>
        <p:grpSpPr>
          <a:xfrm rot="0">
            <a:off x="8232585" y="1269718"/>
            <a:ext cx="9411984" cy="1014374"/>
            <a:chOff x="0" y="0"/>
            <a:chExt cx="12549311" cy="1352499"/>
          </a:xfrm>
        </p:grpSpPr>
        <p:sp>
          <p:nvSpPr>
            <p:cNvPr name="TextBox 4" id="4"/>
            <p:cNvSpPr txBox="true"/>
            <p:nvPr/>
          </p:nvSpPr>
          <p:spPr>
            <a:xfrm rot="0">
              <a:off x="4707488" y="133350"/>
              <a:ext cx="7841824" cy="121914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6671"/>
                </a:lnSpc>
              </a:pPr>
              <a:r>
                <a:rPr lang="en-US" sz="6671" b="true">
                  <a:solidFill>
                    <a:srgbClr val="000000"/>
                  </a:solidFill>
                  <a:latin typeface="DM Sans Bold"/>
                  <a:ea typeface="DM Sans Bold"/>
                  <a:cs typeface="DM Sans Bold"/>
                  <a:sym typeface="DM Sans Bold"/>
                </a:rPr>
                <a:t>DISCIPLESHIP</a:t>
              </a:r>
            </a:p>
          </p:txBody>
        </p:sp>
        <p:sp>
          <p:nvSpPr>
            <p:cNvPr name="TextBox 5" id="5"/>
            <p:cNvSpPr txBox="true"/>
            <p:nvPr/>
          </p:nvSpPr>
          <p:spPr>
            <a:xfrm rot="0">
              <a:off x="0" y="123825"/>
              <a:ext cx="4493005" cy="1219726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r">
                <a:lnSpc>
                  <a:spcPts val="6671"/>
                </a:lnSpc>
              </a:pPr>
              <a:r>
                <a:rPr lang="en-US" sz="6671">
                  <a:solidFill>
                    <a:srgbClr val="0601FF"/>
                  </a:solidFill>
                  <a:latin typeface="Sloop Script Pro"/>
                  <a:ea typeface="Sloop Script Pro"/>
                  <a:cs typeface="Sloop Script Pro"/>
                  <a:sym typeface="Sloop Script Pro"/>
                </a:rPr>
                <a:t>AG</a:t>
              </a:r>
            </a:p>
          </p:txBody>
        </p:sp>
      </p:grpSp>
      <p:sp>
        <p:nvSpPr>
          <p:cNvPr name="TextBox 6" id="6"/>
          <p:cNvSpPr txBox="true"/>
          <p:nvPr/>
        </p:nvSpPr>
        <p:spPr>
          <a:xfrm rot="0">
            <a:off x="12943674" y="2175452"/>
            <a:ext cx="4315626" cy="35435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0">
              <a:lnSpc>
                <a:spcPts val="2400"/>
              </a:lnSpc>
              <a:spcBef>
                <a:spcPct val="0"/>
              </a:spcBef>
            </a:pPr>
            <a:r>
              <a:rPr lang="en-US" sz="3200" strike="noStrike" u="none">
                <a:solidFill>
                  <a:srgbClr val="0601FF"/>
                </a:solidFill>
                <a:latin typeface="Lora"/>
                <a:ea typeface="Lora"/>
                <a:cs typeface="Lora"/>
                <a:sym typeface="Lora"/>
              </a:rPr>
              <a:t>Annual Theme 2025</a:t>
            </a:r>
          </a:p>
        </p:txBody>
      </p:sp>
      <p:sp>
        <p:nvSpPr>
          <p:cNvPr name="Freeform 7" id="7"/>
          <p:cNvSpPr/>
          <p:nvPr/>
        </p:nvSpPr>
        <p:spPr>
          <a:xfrm flipH="false" flipV="false" rot="0">
            <a:off x="524605" y="2827007"/>
            <a:ext cx="6432354" cy="5041358"/>
          </a:xfrm>
          <a:custGeom>
            <a:avLst/>
            <a:gdLst/>
            <a:ahLst/>
            <a:cxnLst/>
            <a:rect r="r" b="b" t="t" l="l"/>
            <a:pathLst>
              <a:path h="5041358" w="6432354">
                <a:moveTo>
                  <a:pt x="0" y="0"/>
                </a:moveTo>
                <a:lnTo>
                  <a:pt x="6432354" y="0"/>
                </a:lnTo>
                <a:lnTo>
                  <a:pt x="6432354" y="5041358"/>
                </a:lnTo>
                <a:lnTo>
                  <a:pt x="0" y="50413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8" id="8"/>
          <p:cNvSpPr txBox="true"/>
          <p:nvPr/>
        </p:nvSpPr>
        <p:spPr>
          <a:xfrm rot="0">
            <a:off x="7499098" y="4713186"/>
            <a:ext cx="9760202" cy="507622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12741"/>
              </a:lnSpc>
            </a:pPr>
            <a:r>
              <a:rPr lang="en-US" b="true" sz="16989" i="true" spc="-1427">
                <a:solidFill>
                  <a:srgbClr val="0601FF"/>
                </a:solidFill>
                <a:latin typeface="DM Sans Bold Italics"/>
                <a:ea typeface="DM Sans Bold Italics"/>
                <a:cs typeface="DM Sans Bold Italics"/>
                <a:sym typeface="DM Sans Bold Italics"/>
              </a:rPr>
              <a:t>KNOW</a:t>
            </a:r>
          </a:p>
          <a:p>
            <a:pPr algn="r" marL="0" indent="0" lvl="0">
              <a:lnSpc>
                <a:spcPts val="12741"/>
              </a:lnSpc>
              <a:spcBef>
                <a:spcPct val="0"/>
              </a:spcBef>
            </a:pPr>
            <a:r>
              <a:rPr lang="en-US" sz="16989" i="true" spc="-1427">
                <a:solidFill>
                  <a:srgbClr val="0601FF"/>
                </a:solidFill>
                <a:latin typeface="DM Sans Italics"/>
                <a:ea typeface="DM Sans Italics"/>
                <a:cs typeface="DM Sans Italics"/>
                <a:sym typeface="DM Sans Italics"/>
              </a:rPr>
              <a:t>the </a:t>
            </a:r>
            <a:r>
              <a:rPr lang="en-US" b="true" sz="16989" i="true" spc="-1427">
                <a:solidFill>
                  <a:srgbClr val="0601FF"/>
                </a:solidFill>
                <a:latin typeface="DM Sans Bold Italics"/>
                <a:ea typeface="DM Sans Bold Italics"/>
                <a:cs typeface="DM Sans Bold Italics"/>
                <a:sym typeface="DM Sans Bold Italics"/>
              </a:rPr>
              <a:t>HOLY SPIRIT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108863" y="4023337"/>
            <a:ext cx="16070273" cy="235462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6077"/>
              </a:lnSpc>
              <a:spcBef>
                <a:spcPct val="0"/>
              </a:spcBef>
            </a:pPr>
            <a:r>
              <a:rPr lang="en-US" b="true" sz="6077">
                <a:solidFill>
                  <a:srgbClr val="FFFFFF"/>
                </a:solidFill>
                <a:latin typeface="DM Sans Bold"/>
                <a:ea typeface="DM Sans Bold"/>
                <a:cs typeface="DM Sans Bold"/>
                <a:sym typeface="DM Sans Bold"/>
              </a:rPr>
              <a:t>CREEDS DEVELOPED IN THE FIRST FEW HUNDRED YEARS OF THE CHURCH TO HELP SOLIDIFY OUR BELIEFS</a:t>
            </a:r>
          </a:p>
        </p:txBody>
      </p:sp>
      <p:grpSp>
        <p:nvGrpSpPr>
          <p:cNvPr name="Group 3" id="3"/>
          <p:cNvGrpSpPr/>
          <p:nvPr/>
        </p:nvGrpSpPr>
        <p:grpSpPr>
          <a:xfrm rot="0">
            <a:off x="15637136" y="7340735"/>
            <a:ext cx="1852433" cy="2704783"/>
            <a:chOff x="0" y="0"/>
            <a:chExt cx="2469910" cy="3606378"/>
          </a:xfrm>
        </p:grpSpPr>
        <p:sp>
          <p:nvSpPr>
            <p:cNvPr name="TextBox 4" id="4"/>
            <p:cNvSpPr txBox="true"/>
            <p:nvPr/>
          </p:nvSpPr>
          <p:spPr>
            <a:xfrm rot="0">
              <a:off x="339317" y="752475"/>
              <a:ext cx="2130593" cy="285390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13319"/>
                </a:lnSpc>
              </a:pPr>
              <a:r>
                <a:rPr lang="en-US" sz="17759">
                  <a:solidFill>
                    <a:srgbClr val="FFFFFF"/>
                  </a:solidFill>
                  <a:latin typeface="Lora"/>
                  <a:ea typeface="Lora"/>
                  <a:cs typeface="Lora"/>
                  <a:sym typeface="Lora"/>
                </a:rPr>
                <a:t>K</a:t>
              </a:r>
            </a:p>
          </p:txBody>
        </p:sp>
        <p:sp>
          <p:nvSpPr>
            <p:cNvPr name="Freeform 5" id="5"/>
            <p:cNvSpPr/>
            <p:nvPr/>
          </p:nvSpPr>
          <p:spPr>
            <a:xfrm flipH="false" flipV="false" rot="0">
              <a:off x="0" y="979720"/>
              <a:ext cx="2182971" cy="1710903"/>
            </a:xfrm>
            <a:custGeom>
              <a:avLst/>
              <a:gdLst/>
              <a:ahLst/>
              <a:cxnLst/>
              <a:rect r="r" b="b" t="t" l="l"/>
              <a:pathLst>
                <a:path h="1710903" w="2182971">
                  <a:moveTo>
                    <a:pt x="0" y="0"/>
                  </a:moveTo>
                  <a:lnTo>
                    <a:pt x="2182971" y="0"/>
                  </a:lnTo>
                  <a:lnTo>
                    <a:pt x="2182971" y="1710903"/>
                  </a:lnTo>
                  <a:lnTo>
                    <a:pt x="0" y="171090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</p:grp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2441017" y="3427151"/>
            <a:ext cx="13405965" cy="31919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289"/>
              </a:lnSpc>
            </a:pPr>
            <a:r>
              <a:rPr lang="en-US" b="true" sz="8289">
                <a:solidFill>
                  <a:srgbClr val="0601FF"/>
                </a:solidFill>
                <a:latin typeface="DM Sans Bold"/>
                <a:ea typeface="DM Sans Bold"/>
                <a:cs typeface="DM Sans Bold"/>
                <a:sym typeface="DM Sans Bold"/>
              </a:rPr>
              <a:t>FUNDAMENTAL TRUTH #7</a:t>
            </a:r>
          </a:p>
          <a:p>
            <a:pPr algn="ctr">
              <a:lnSpc>
                <a:spcPts val="8289"/>
              </a:lnSpc>
            </a:pPr>
            <a:r>
              <a:rPr lang="en-US" b="true" sz="8289" i="true">
                <a:solidFill>
                  <a:srgbClr val="0601FF"/>
                </a:solidFill>
                <a:latin typeface="DM Sans Bold Italics"/>
                <a:ea typeface="DM Sans Bold Italics"/>
                <a:cs typeface="DM Sans Bold Italics"/>
                <a:sym typeface="DM Sans Bold Italics"/>
              </a:rPr>
              <a:t>THE BAPTISM IN THE HOLY SPIRIT</a:t>
            </a:r>
          </a:p>
        </p:txBody>
      </p:sp>
      <p:grpSp>
        <p:nvGrpSpPr>
          <p:cNvPr name="Group 3" id="3"/>
          <p:cNvGrpSpPr/>
          <p:nvPr/>
        </p:nvGrpSpPr>
        <p:grpSpPr>
          <a:xfrm rot="0">
            <a:off x="15637136" y="7340735"/>
            <a:ext cx="1852433" cy="2704783"/>
            <a:chOff x="0" y="0"/>
            <a:chExt cx="2469910" cy="3606378"/>
          </a:xfrm>
        </p:grpSpPr>
        <p:sp>
          <p:nvSpPr>
            <p:cNvPr name="TextBox 4" id="4"/>
            <p:cNvSpPr txBox="true"/>
            <p:nvPr/>
          </p:nvSpPr>
          <p:spPr>
            <a:xfrm rot="0">
              <a:off x="339317" y="752475"/>
              <a:ext cx="2130593" cy="285390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13319"/>
                </a:lnSpc>
              </a:pPr>
              <a:r>
                <a:rPr lang="en-US" sz="17759">
                  <a:solidFill>
                    <a:srgbClr val="000000"/>
                  </a:solidFill>
                  <a:latin typeface="Lora"/>
                  <a:ea typeface="Lora"/>
                  <a:cs typeface="Lora"/>
                  <a:sym typeface="Lora"/>
                </a:rPr>
                <a:t>K</a:t>
              </a:r>
            </a:p>
          </p:txBody>
        </p:sp>
        <p:sp>
          <p:nvSpPr>
            <p:cNvPr name="Freeform 5" id="5"/>
            <p:cNvSpPr/>
            <p:nvPr/>
          </p:nvSpPr>
          <p:spPr>
            <a:xfrm flipH="false" flipV="false" rot="0">
              <a:off x="0" y="979720"/>
              <a:ext cx="2182971" cy="1710903"/>
            </a:xfrm>
            <a:custGeom>
              <a:avLst/>
              <a:gdLst/>
              <a:ahLst/>
              <a:cxnLst/>
              <a:rect r="r" b="b" t="t" l="l"/>
              <a:pathLst>
                <a:path h="1710903" w="2182971">
                  <a:moveTo>
                    <a:pt x="0" y="0"/>
                  </a:moveTo>
                  <a:lnTo>
                    <a:pt x="2182971" y="0"/>
                  </a:lnTo>
                  <a:lnTo>
                    <a:pt x="2182971" y="1710903"/>
                  </a:lnTo>
                  <a:lnTo>
                    <a:pt x="0" y="171090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</p:grp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2441017" y="2580713"/>
            <a:ext cx="13405965" cy="528749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289"/>
              </a:lnSpc>
            </a:pPr>
            <a:r>
              <a:rPr lang="en-US" b="true" sz="8289">
                <a:solidFill>
                  <a:srgbClr val="0601FF"/>
                </a:solidFill>
                <a:latin typeface="DM Sans Bold"/>
                <a:ea typeface="DM Sans Bold"/>
                <a:cs typeface="DM Sans Bold"/>
                <a:sym typeface="DM Sans Bold"/>
              </a:rPr>
              <a:t>FUNDAMENTAL TRUTH #8</a:t>
            </a:r>
          </a:p>
          <a:p>
            <a:pPr algn="ctr">
              <a:lnSpc>
                <a:spcPts val="8289"/>
              </a:lnSpc>
            </a:pPr>
            <a:r>
              <a:rPr lang="en-US" b="true" sz="8289" i="true">
                <a:solidFill>
                  <a:srgbClr val="0601FF"/>
                </a:solidFill>
                <a:latin typeface="DM Sans Bold Italics"/>
                <a:ea typeface="DM Sans Bold Italics"/>
                <a:cs typeface="DM Sans Bold Italics"/>
                <a:sym typeface="DM Sans Bold Italics"/>
              </a:rPr>
              <a:t>THE INITIAL PHYSICAL EVIDENCE OF THE BAPTISM IN THE HOLY SPIRIT</a:t>
            </a:r>
          </a:p>
        </p:txBody>
      </p:sp>
      <p:grpSp>
        <p:nvGrpSpPr>
          <p:cNvPr name="Group 3" id="3"/>
          <p:cNvGrpSpPr/>
          <p:nvPr/>
        </p:nvGrpSpPr>
        <p:grpSpPr>
          <a:xfrm rot="0">
            <a:off x="15637136" y="7340735"/>
            <a:ext cx="1852433" cy="2704783"/>
            <a:chOff x="0" y="0"/>
            <a:chExt cx="2469910" cy="3606378"/>
          </a:xfrm>
        </p:grpSpPr>
        <p:sp>
          <p:nvSpPr>
            <p:cNvPr name="TextBox 4" id="4"/>
            <p:cNvSpPr txBox="true"/>
            <p:nvPr/>
          </p:nvSpPr>
          <p:spPr>
            <a:xfrm rot="0">
              <a:off x="339317" y="752475"/>
              <a:ext cx="2130593" cy="285390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13319"/>
                </a:lnSpc>
              </a:pPr>
              <a:r>
                <a:rPr lang="en-US" sz="17759">
                  <a:solidFill>
                    <a:srgbClr val="000000"/>
                  </a:solidFill>
                  <a:latin typeface="Lora"/>
                  <a:ea typeface="Lora"/>
                  <a:cs typeface="Lora"/>
                  <a:sym typeface="Lora"/>
                </a:rPr>
                <a:t>K</a:t>
              </a:r>
            </a:p>
          </p:txBody>
        </p:sp>
        <p:sp>
          <p:nvSpPr>
            <p:cNvPr name="Freeform 5" id="5"/>
            <p:cNvSpPr/>
            <p:nvPr/>
          </p:nvSpPr>
          <p:spPr>
            <a:xfrm flipH="false" flipV="false" rot="0">
              <a:off x="0" y="979720"/>
              <a:ext cx="2182971" cy="1710903"/>
            </a:xfrm>
            <a:custGeom>
              <a:avLst/>
              <a:gdLst/>
              <a:ahLst/>
              <a:cxnLst/>
              <a:rect r="r" b="b" t="t" l="l"/>
              <a:pathLst>
                <a:path h="1710903" w="2182971">
                  <a:moveTo>
                    <a:pt x="0" y="0"/>
                  </a:moveTo>
                  <a:lnTo>
                    <a:pt x="2182971" y="0"/>
                  </a:lnTo>
                  <a:lnTo>
                    <a:pt x="2182971" y="1710903"/>
                  </a:lnTo>
                  <a:lnTo>
                    <a:pt x="0" y="171090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</p:grp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2441017" y="4152371"/>
            <a:ext cx="13405965" cy="214418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289"/>
              </a:lnSpc>
            </a:pPr>
            <a:r>
              <a:rPr lang="en-US" b="true" sz="8289">
                <a:solidFill>
                  <a:srgbClr val="0601FF"/>
                </a:solidFill>
                <a:latin typeface="DM Sans Bold"/>
                <a:ea typeface="DM Sans Bold"/>
                <a:cs typeface="DM Sans Bold"/>
                <a:sym typeface="DM Sans Bold"/>
              </a:rPr>
              <a:t>FUNDAMENTAL TRUTH #9</a:t>
            </a:r>
          </a:p>
          <a:p>
            <a:pPr algn="ctr">
              <a:lnSpc>
                <a:spcPts val="8289"/>
              </a:lnSpc>
            </a:pPr>
            <a:r>
              <a:rPr lang="en-US" b="true" sz="8289" i="true">
                <a:solidFill>
                  <a:srgbClr val="0601FF"/>
                </a:solidFill>
                <a:latin typeface="DM Sans Bold Italics"/>
                <a:ea typeface="DM Sans Bold Italics"/>
                <a:cs typeface="DM Sans Bold Italics"/>
                <a:sym typeface="DM Sans Bold Italics"/>
              </a:rPr>
              <a:t>SANCTIFICATION</a:t>
            </a:r>
          </a:p>
        </p:txBody>
      </p:sp>
      <p:grpSp>
        <p:nvGrpSpPr>
          <p:cNvPr name="Group 3" id="3"/>
          <p:cNvGrpSpPr/>
          <p:nvPr/>
        </p:nvGrpSpPr>
        <p:grpSpPr>
          <a:xfrm rot="0">
            <a:off x="15637136" y="7340735"/>
            <a:ext cx="1852433" cy="2704783"/>
            <a:chOff x="0" y="0"/>
            <a:chExt cx="2469910" cy="3606378"/>
          </a:xfrm>
        </p:grpSpPr>
        <p:sp>
          <p:nvSpPr>
            <p:cNvPr name="TextBox 4" id="4"/>
            <p:cNvSpPr txBox="true"/>
            <p:nvPr/>
          </p:nvSpPr>
          <p:spPr>
            <a:xfrm rot="0">
              <a:off x="339317" y="752475"/>
              <a:ext cx="2130593" cy="285390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13319"/>
                </a:lnSpc>
              </a:pPr>
              <a:r>
                <a:rPr lang="en-US" sz="17759">
                  <a:solidFill>
                    <a:srgbClr val="000000"/>
                  </a:solidFill>
                  <a:latin typeface="Lora"/>
                  <a:ea typeface="Lora"/>
                  <a:cs typeface="Lora"/>
                  <a:sym typeface="Lora"/>
                </a:rPr>
                <a:t>K</a:t>
              </a:r>
            </a:p>
          </p:txBody>
        </p:sp>
        <p:sp>
          <p:nvSpPr>
            <p:cNvPr name="Freeform 5" id="5"/>
            <p:cNvSpPr/>
            <p:nvPr/>
          </p:nvSpPr>
          <p:spPr>
            <a:xfrm flipH="false" flipV="false" rot="0">
              <a:off x="0" y="979720"/>
              <a:ext cx="2182971" cy="1710903"/>
            </a:xfrm>
            <a:custGeom>
              <a:avLst/>
              <a:gdLst/>
              <a:ahLst/>
              <a:cxnLst/>
              <a:rect r="r" b="b" t="t" l="l"/>
              <a:pathLst>
                <a:path h="1710903" w="2182971">
                  <a:moveTo>
                    <a:pt x="0" y="0"/>
                  </a:moveTo>
                  <a:lnTo>
                    <a:pt x="2182971" y="0"/>
                  </a:lnTo>
                  <a:lnTo>
                    <a:pt x="2182971" y="1710903"/>
                  </a:lnTo>
                  <a:lnTo>
                    <a:pt x="0" y="171090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</p:grp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6384630" y="2988781"/>
            <a:ext cx="3255639" cy="501428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7555"/>
              </a:lnSpc>
            </a:pPr>
            <a:r>
              <a:rPr lang="en-US" b="true" sz="37555">
                <a:solidFill>
                  <a:srgbClr val="0601FF"/>
                </a:solidFill>
                <a:latin typeface="Lora Bold"/>
                <a:ea typeface="Lora Bold"/>
                <a:cs typeface="Lora Bold"/>
                <a:sym typeface="Lora Bold"/>
              </a:rPr>
              <a:t>1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8688456" y="4676256"/>
            <a:ext cx="3214914" cy="109641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8289"/>
              </a:lnSpc>
            </a:pPr>
            <a:r>
              <a:rPr lang="en-US" sz="8289" b="true">
                <a:solidFill>
                  <a:srgbClr val="000000"/>
                </a:solidFill>
                <a:latin typeface="DM Sans Bold"/>
                <a:ea typeface="DM Sans Bold"/>
                <a:cs typeface="DM Sans Bold"/>
                <a:sym typeface="DM Sans Bold"/>
              </a:rPr>
              <a:t>DIETY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15637136" y="7340735"/>
            <a:ext cx="1852433" cy="2704783"/>
            <a:chOff x="0" y="0"/>
            <a:chExt cx="2469910" cy="3606378"/>
          </a:xfrm>
        </p:grpSpPr>
        <p:sp>
          <p:nvSpPr>
            <p:cNvPr name="TextBox 5" id="5"/>
            <p:cNvSpPr txBox="true"/>
            <p:nvPr/>
          </p:nvSpPr>
          <p:spPr>
            <a:xfrm rot="0">
              <a:off x="339317" y="752475"/>
              <a:ext cx="2130593" cy="285390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13319"/>
                </a:lnSpc>
              </a:pPr>
              <a:r>
                <a:rPr lang="en-US" sz="17759">
                  <a:solidFill>
                    <a:srgbClr val="000000"/>
                  </a:solidFill>
                  <a:latin typeface="Lora"/>
                  <a:ea typeface="Lora"/>
                  <a:cs typeface="Lora"/>
                  <a:sym typeface="Lora"/>
                </a:rPr>
                <a:t>K</a:t>
              </a:r>
            </a:p>
          </p:txBody>
        </p:sp>
        <p:sp>
          <p:nvSpPr>
            <p:cNvPr name="Freeform 6" id="6"/>
            <p:cNvSpPr/>
            <p:nvPr/>
          </p:nvSpPr>
          <p:spPr>
            <a:xfrm flipH="false" flipV="false" rot="0">
              <a:off x="0" y="979720"/>
              <a:ext cx="2182971" cy="1710903"/>
            </a:xfrm>
            <a:custGeom>
              <a:avLst/>
              <a:gdLst/>
              <a:ahLst/>
              <a:cxnLst/>
              <a:rect r="r" b="b" t="t" l="l"/>
              <a:pathLst>
                <a:path h="1710903" w="2182971">
                  <a:moveTo>
                    <a:pt x="0" y="0"/>
                  </a:moveTo>
                  <a:lnTo>
                    <a:pt x="2182971" y="0"/>
                  </a:lnTo>
                  <a:lnTo>
                    <a:pt x="2182971" y="1710903"/>
                  </a:lnTo>
                  <a:lnTo>
                    <a:pt x="0" y="171090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</p:grp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5477644" y="2988781"/>
            <a:ext cx="3255639" cy="501428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7555"/>
              </a:lnSpc>
            </a:pPr>
            <a:r>
              <a:rPr lang="en-US" b="true" sz="37555">
                <a:solidFill>
                  <a:srgbClr val="0601FF"/>
                </a:solidFill>
                <a:latin typeface="Lora Bold"/>
                <a:ea typeface="Lora Bold"/>
                <a:cs typeface="Lora Bold"/>
                <a:sym typeface="Lora Bold"/>
              </a:rPr>
              <a:t>2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8430684" y="4676256"/>
            <a:ext cx="4379671" cy="109641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8289"/>
              </a:lnSpc>
            </a:pPr>
            <a:r>
              <a:rPr lang="en-US" sz="8289" b="true">
                <a:solidFill>
                  <a:srgbClr val="000000"/>
                </a:solidFill>
                <a:latin typeface="DM Sans Bold"/>
                <a:ea typeface="DM Sans Bold"/>
                <a:cs typeface="DM Sans Bold"/>
                <a:sym typeface="DM Sans Bold"/>
              </a:rPr>
              <a:t>PERSON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15637136" y="7340735"/>
            <a:ext cx="1852433" cy="2704783"/>
            <a:chOff x="0" y="0"/>
            <a:chExt cx="2469910" cy="3606378"/>
          </a:xfrm>
        </p:grpSpPr>
        <p:sp>
          <p:nvSpPr>
            <p:cNvPr name="TextBox 5" id="5"/>
            <p:cNvSpPr txBox="true"/>
            <p:nvPr/>
          </p:nvSpPr>
          <p:spPr>
            <a:xfrm rot="0">
              <a:off x="339317" y="752475"/>
              <a:ext cx="2130593" cy="285390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13319"/>
                </a:lnSpc>
              </a:pPr>
              <a:r>
                <a:rPr lang="en-US" sz="17759">
                  <a:solidFill>
                    <a:srgbClr val="000000"/>
                  </a:solidFill>
                  <a:latin typeface="Lora"/>
                  <a:ea typeface="Lora"/>
                  <a:cs typeface="Lora"/>
                  <a:sym typeface="Lora"/>
                </a:rPr>
                <a:t>K</a:t>
              </a:r>
            </a:p>
          </p:txBody>
        </p:sp>
        <p:sp>
          <p:nvSpPr>
            <p:cNvPr name="Freeform 6" id="6"/>
            <p:cNvSpPr/>
            <p:nvPr/>
          </p:nvSpPr>
          <p:spPr>
            <a:xfrm flipH="false" flipV="false" rot="0">
              <a:off x="0" y="979720"/>
              <a:ext cx="2182971" cy="1710903"/>
            </a:xfrm>
            <a:custGeom>
              <a:avLst/>
              <a:gdLst/>
              <a:ahLst/>
              <a:cxnLst/>
              <a:rect r="r" b="b" t="t" l="l"/>
              <a:pathLst>
                <a:path h="1710903" w="2182971">
                  <a:moveTo>
                    <a:pt x="0" y="0"/>
                  </a:moveTo>
                  <a:lnTo>
                    <a:pt x="2182971" y="0"/>
                  </a:lnTo>
                  <a:lnTo>
                    <a:pt x="2182971" y="1710903"/>
                  </a:lnTo>
                  <a:lnTo>
                    <a:pt x="0" y="171090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</p:grp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3522942" y="2988781"/>
            <a:ext cx="3255639" cy="501428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7555"/>
              </a:lnSpc>
            </a:pPr>
            <a:r>
              <a:rPr lang="en-US" b="true" sz="37555">
                <a:solidFill>
                  <a:srgbClr val="0601FF"/>
                </a:solidFill>
                <a:latin typeface="Lora Bold"/>
                <a:ea typeface="Lora Bold"/>
                <a:cs typeface="Lora Bold"/>
                <a:sym typeface="Lora Bold"/>
              </a:rPr>
              <a:t>3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6444451" y="4676256"/>
            <a:ext cx="8320608" cy="109641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8289"/>
              </a:lnSpc>
            </a:pPr>
            <a:r>
              <a:rPr lang="en-US" sz="8289" b="true">
                <a:solidFill>
                  <a:srgbClr val="000000"/>
                </a:solidFill>
                <a:latin typeface="DM Sans Bold"/>
                <a:ea typeface="DM Sans Bold"/>
                <a:cs typeface="DM Sans Bold"/>
                <a:sym typeface="DM Sans Bold"/>
              </a:rPr>
              <a:t>EMPOWERMENT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15637136" y="7340735"/>
            <a:ext cx="1852433" cy="2704783"/>
            <a:chOff x="0" y="0"/>
            <a:chExt cx="2469910" cy="3606378"/>
          </a:xfrm>
        </p:grpSpPr>
        <p:sp>
          <p:nvSpPr>
            <p:cNvPr name="TextBox 5" id="5"/>
            <p:cNvSpPr txBox="true"/>
            <p:nvPr/>
          </p:nvSpPr>
          <p:spPr>
            <a:xfrm rot="0">
              <a:off x="339317" y="752475"/>
              <a:ext cx="2130593" cy="285390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13319"/>
                </a:lnSpc>
              </a:pPr>
              <a:r>
                <a:rPr lang="en-US" sz="17759">
                  <a:solidFill>
                    <a:srgbClr val="000000"/>
                  </a:solidFill>
                  <a:latin typeface="Lora"/>
                  <a:ea typeface="Lora"/>
                  <a:cs typeface="Lora"/>
                  <a:sym typeface="Lora"/>
                </a:rPr>
                <a:t>K</a:t>
              </a:r>
            </a:p>
          </p:txBody>
        </p:sp>
        <p:sp>
          <p:nvSpPr>
            <p:cNvPr name="Freeform 6" id="6"/>
            <p:cNvSpPr/>
            <p:nvPr/>
          </p:nvSpPr>
          <p:spPr>
            <a:xfrm flipH="false" flipV="false" rot="0">
              <a:off x="0" y="979720"/>
              <a:ext cx="2182971" cy="1710903"/>
            </a:xfrm>
            <a:custGeom>
              <a:avLst/>
              <a:gdLst/>
              <a:ahLst/>
              <a:cxnLst/>
              <a:rect r="r" b="b" t="t" l="l"/>
              <a:pathLst>
                <a:path h="1710903" w="2182971">
                  <a:moveTo>
                    <a:pt x="0" y="0"/>
                  </a:moveTo>
                  <a:lnTo>
                    <a:pt x="2182971" y="0"/>
                  </a:lnTo>
                  <a:lnTo>
                    <a:pt x="2182971" y="1710903"/>
                  </a:lnTo>
                  <a:lnTo>
                    <a:pt x="0" y="171090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</p:grp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2881982" y="2988781"/>
            <a:ext cx="3255639" cy="501428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7555"/>
              </a:lnSpc>
            </a:pPr>
            <a:r>
              <a:rPr lang="en-US" b="true" sz="37555">
                <a:solidFill>
                  <a:srgbClr val="0601FF"/>
                </a:solidFill>
                <a:latin typeface="Lora Bold"/>
                <a:ea typeface="Lora Bold"/>
                <a:cs typeface="Lora Bold"/>
                <a:sym typeface="Lora Bold"/>
              </a:rPr>
              <a:t>4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5836259" y="4152371"/>
            <a:ext cx="9569758" cy="214418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8289"/>
              </a:lnSpc>
            </a:pPr>
            <a:r>
              <a:rPr lang="en-US" sz="8289" b="true">
                <a:solidFill>
                  <a:srgbClr val="000000"/>
                </a:solidFill>
                <a:latin typeface="DM Sans Bold"/>
                <a:ea typeface="DM Sans Bold"/>
                <a:cs typeface="DM Sans Bold"/>
                <a:sym typeface="DM Sans Bold"/>
              </a:rPr>
              <a:t>PURIFICATION</a:t>
            </a:r>
          </a:p>
          <a:p>
            <a:pPr algn="l">
              <a:lnSpc>
                <a:spcPts val="8289"/>
              </a:lnSpc>
            </a:pPr>
            <a:r>
              <a:rPr lang="en-US" b="true" sz="8289" i="true">
                <a:solidFill>
                  <a:srgbClr val="000000"/>
                </a:solidFill>
                <a:latin typeface="DM Sans Bold Italics"/>
                <a:ea typeface="DM Sans Bold Italics"/>
                <a:cs typeface="DM Sans Bold Italics"/>
                <a:sym typeface="DM Sans Bold Italics"/>
              </a:rPr>
              <a:t>(SANCTIFICATION)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15637136" y="7340735"/>
            <a:ext cx="1852433" cy="2704783"/>
            <a:chOff x="0" y="0"/>
            <a:chExt cx="2469910" cy="3606378"/>
          </a:xfrm>
        </p:grpSpPr>
        <p:sp>
          <p:nvSpPr>
            <p:cNvPr name="TextBox 5" id="5"/>
            <p:cNvSpPr txBox="true"/>
            <p:nvPr/>
          </p:nvSpPr>
          <p:spPr>
            <a:xfrm rot="0">
              <a:off x="339317" y="752475"/>
              <a:ext cx="2130593" cy="285390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13319"/>
                </a:lnSpc>
              </a:pPr>
              <a:r>
                <a:rPr lang="en-US" sz="17759">
                  <a:solidFill>
                    <a:srgbClr val="000000"/>
                  </a:solidFill>
                  <a:latin typeface="Lora"/>
                  <a:ea typeface="Lora"/>
                  <a:cs typeface="Lora"/>
                  <a:sym typeface="Lora"/>
                </a:rPr>
                <a:t>K</a:t>
              </a:r>
            </a:p>
          </p:txBody>
        </p:sp>
        <p:sp>
          <p:nvSpPr>
            <p:cNvPr name="Freeform 6" id="6"/>
            <p:cNvSpPr/>
            <p:nvPr/>
          </p:nvSpPr>
          <p:spPr>
            <a:xfrm flipH="false" flipV="false" rot="0">
              <a:off x="0" y="979720"/>
              <a:ext cx="2182971" cy="1710903"/>
            </a:xfrm>
            <a:custGeom>
              <a:avLst/>
              <a:gdLst/>
              <a:ahLst/>
              <a:cxnLst/>
              <a:rect r="r" b="b" t="t" l="l"/>
              <a:pathLst>
                <a:path h="1710903" w="2182971">
                  <a:moveTo>
                    <a:pt x="0" y="0"/>
                  </a:moveTo>
                  <a:lnTo>
                    <a:pt x="2182971" y="0"/>
                  </a:lnTo>
                  <a:lnTo>
                    <a:pt x="2182971" y="1710903"/>
                  </a:lnTo>
                  <a:lnTo>
                    <a:pt x="0" y="171090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DAGszKNARyY</dc:identifier>
  <dcterms:modified xsi:type="dcterms:W3CDTF">2011-08-01T06:04:30Z</dcterms:modified>
  <cp:revision>1</cp:revision>
  <dc:title>KNOW the Holy Spirit</dc:title>
</cp:coreProperties>
</file>